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92" r:id="rId4"/>
    <p:sldId id="303" r:id="rId5"/>
    <p:sldId id="301" r:id="rId6"/>
    <p:sldId id="257" r:id="rId7"/>
    <p:sldId id="261" r:id="rId8"/>
    <p:sldId id="274" r:id="rId9"/>
    <p:sldId id="298" r:id="rId10"/>
    <p:sldId id="258" r:id="rId11"/>
    <p:sldId id="259" r:id="rId12"/>
    <p:sldId id="278" r:id="rId13"/>
    <p:sldId id="299" r:id="rId14"/>
    <p:sldId id="300" r:id="rId15"/>
    <p:sldId id="262" r:id="rId16"/>
    <p:sldId id="272" r:id="rId17"/>
    <p:sldId id="263" r:id="rId18"/>
    <p:sldId id="264" r:id="rId19"/>
    <p:sldId id="265" r:id="rId20"/>
    <p:sldId id="266" r:id="rId21"/>
    <p:sldId id="267" r:id="rId22"/>
    <p:sldId id="268" r:id="rId23"/>
    <p:sldId id="279" r:id="rId24"/>
    <p:sldId id="270" r:id="rId25"/>
    <p:sldId id="293" r:id="rId26"/>
    <p:sldId id="294" r:id="rId27"/>
    <p:sldId id="277" r:id="rId28"/>
    <p:sldId id="276" r:id="rId29"/>
    <p:sldId id="275" r:id="rId30"/>
    <p:sldId id="269" r:id="rId31"/>
    <p:sldId id="280" r:id="rId32"/>
    <p:sldId id="281" r:id="rId33"/>
    <p:sldId id="282" r:id="rId34"/>
    <p:sldId id="283" r:id="rId35"/>
    <p:sldId id="286" r:id="rId36"/>
    <p:sldId id="291" r:id="rId37"/>
    <p:sldId id="273" r:id="rId38"/>
    <p:sldId id="290" r:id="rId39"/>
    <p:sldId id="284" r:id="rId40"/>
    <p:sldId id="287" r:id="rId41"/>
    <p:sldId id="288" r:id="rId42"/>
    <p:sldId id="285" r:id="rId43"/>
    <p:sldId id="296" r:id="rId44"/>
    <p:sldId id="297" r:id="rId45"/>
    <p:sldId id="289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 varScale="1">
        <p:scale>
          <a:sx n="80" d="100"/>
          <a:sy n="80" d="100"/>
        </p:scale>
        <p:origin x="638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0.xml"/><Relationship Id="rId7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42.xml"/><Relationship Id="rId10" Type="http://schemas.openxmlformats.org/officeDocument/2006/relationships/image" Target="../media/image10.png"/><Relationship Id="rId4" Type="http://schemas.openxmlformats.org/officeDocument/2006/relationships/tags" Target="../tags/tag41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0.png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5" Type="http://schemas.openxmlformats.org/officeDocument/2006/relationships/image" Target="../media/image4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8.xml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6.png"/><Relationship Id="rId5" Type="http://schemas.openxmlformats.org/officeDocument/2006/relationships/tags" Target="../tags/tag60.xml"/><Relationship Id="rId10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2.jpeg"/><Relationship Id="rId18" Type="http://schemas.openxmlformats.org/officeDocument/2006/relationships/image" Target="../media/image62.png"/><Relationship Id="rId3" Type="http://schemas.openxmlformats.org/officeDocument/2006/relationships/tags" Target="../tags/tag63.xml"/><Relationship Id="rId21" Type="http://schemas.openxmlformats.org/officeDocument/2006/relationships/image" Target="../media/image65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1.png"/><Relationship Id="rId2" Type="http://schemas.openxmlformats.org/officeDocument/2006/relationships/tags" Target="../tags/tag62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59.png"/><Relationship Id="rId10" Type="http://schemas.openxmlformats.org/officeDocument/2006/relationships/tags" Target="../tags/tag70.xml"/><Relationship Id="rId19" Type="http://schemas.openxmlformats.org/officeDocument/2006/relationships/image" Target="../media/image6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2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79.xml"/><Relationship Id="rId7" Type="http://schemas.openxmlformats.org/officeDocument/2006/relationships/image" Target="../media/image7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77.png"/><Relationship Id="rId5" Type="http://schemas.openxmlformats.org/officeDocument/2006/relationships/tags" Target="../tags/tag85.xml"/><Relationship Id="rId10" Type="http://schemas.openxmlformats.org/officeDocument/2006/relationships/image" Target="../media/image52.jpeg"/><Relationship Id="rId4" Type="http://schemas.openxmlformats.org/officeDocument/2006/relationships/tags" Target="../tags/tag84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0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92.xml"/><Relationship Id="rId10" Type="http://schemas.openxmlformats.org/officeDocument/2006/relationships/image" Target="../media/image82.png"/><Relationship Id="rId4" Type="http://schemas.openxmlformats.org/officeDocument/2006/relationships/tags" Target="../tags/tag91.xml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33.png"/><Relationship Id="rId26" Type="http://schemas.openxmlformats.org/officeDocument/2006/relationships/image" Target="../media/image99.png"/><Relationship Id="rId3" Type="http://schemas.openxmlformats.org/officeDocument/2006/relationships/tags" Target="../tags/tag98.xml"/><Relationship Id="rId21" Type="http://schemas.openxmlformats.org/officeDocument/2006/relationships/image" Target="../media/image94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88.jpeg"/><Relationship Id="rId25" Type="http://schemas.openxmlformats.org/officeDocument/2006/relationships/image" Target="../media/image98.png"/><Relationship Id="rId2" Type="http://schemas.openxmlformats.org/officeDocument/2006/relationships/tags" Target="../tags/tag97.xml"/><Relationship Id="rId16" Type="http://schemas.openxmlformats.org/officeDocument/2006/relationships/image" Target="../media/image91.wmf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97.png"/><Relationship Id="rId5" Type="http://schemas.openxmlformats.org/officeDocument/2006/relationships/tags" Target="../tags/tag100.xml"/><Relationship Id="rId15" Type="http://schemas.openxmlformats.org/officeDocument/2006/relationships/image" Target="../media/image85.wmf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tags" Target="../tags/tag105.xml"/><Relationship Id="rId19" Type="http://schemas.openxmlformats.org/officeDocument/2006/relationships/image" Target="../media/image92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tags" Target="../tags/tag111.xml"/><Relationship Id="rId7" Type="http://schemas.openxmlformats.org/officeDocument/2006/relationships/image" Target="../media/image91.wmf"/><Relationship Id="rId12" Type="http://schemas.openxmlformats.org/officeDocument/2006/relationships/image" Target="../media/image9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85.wmf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06.png"/><Relationship Id="rId5" Type="http://schemas.openxmlformats.org/officeDocument/2006/relationships/image" Target="../media/image105.wmf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2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0.png"/><Relationship Id="rId5" Type="http://schemas.openxmlformats.org/officeDocument/2006/relationships/tags" Target="../tags/tag119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tags" Target="../tags/tag118.xml"/><Relationship Id="rId9" Type="http://schemas.openxmlformats.org/officeDocument/2006/relationships/image" Target="../media/image105.wmf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3.xml"/><Relationship Id="rId7" Type="http://schemas.openxmlformats.org/officeDocument/2006/relationships/image" Target="../media/image11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16.png"/><Relationship Id="rId5" Type="http://schemas.openxmlformats.org/officeDocument/2006/relationships/image" Target="../media/image115.emf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126.xml"/><Relationship Id="rId7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3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4.png"/><Relationship Id="rId4" Type="http://schemas.openxmlformats.org/officeDocument/2006/relationships/tags" Target="../tags/tag131.xml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tags" Target="../tags/tag136.xml"/><Relationship Id="rId21" Type="http://schemas.openxmlformats.org/officeDocument/2006/relationships/image" Target="../media/image136.png"/><Relationship Id="rId7" Type="http://schemas.openxmlformats.org/officeDocument/2006/relationships/tags" Target="../tags/tag140.xml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tags" Target="../tags/tag135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tags" Target="../tags/tag143.xml"/><Relationship Id="rId19" Type="http://schemas.openxmlformats.org/officeDocument/2006/relationships/image" Target="../media/image134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42.png"/><Relationship Id="rId18" Type="http://schemas.openxmlformats.org/officeDocument/2006/relationships/image" Target="../media/image130.png"/><Relationship Id="rId3" Type="http://schemas.openxmlformats.org/officeDocument/2006/relationships/tags" Target="../tags/tag147.xml"/><Relationship Id="rId21" Type="http://schemas.openxmlformats.org/officeDocument/2006/relationships/image" Target="../media/image146.png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9.png"/><Relationship Id="rId2" Type="http://schemas.openxmlformats.org/officeDocument/2006/relationships/tags" Target="../tags/tag146.xml"/><Relationship Id="rId16" Type="http://schemas.openxmlformats.org/officeDocument/2006/relationships/image" Target="../media/image128.png"/><Relationship Id="rId20" Type="http://schemas.openxmlformats.org/officeDocument/2006/relationships/image" Target="../media/image145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127.png"/><Relationship Id="rId10" Type="http://schemas.openxmlformats.org/officeDocument/2006/relationships/tags" Target="../tags/tag154.xml"/><Relationship Id="rId19" Type="http://schemas.openxmlformats.org/officeDocument/2006/relationships/image" Target="../media/image144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tags" Target="../tags/tag158.xml"/><Relationship Id="rId21" Type="http://schemas.openxmlformats.org/officeDocument/2006/relationships/image" Target="../media/image151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30.png"/><Relationship Id="rId25" Type="http://schemas.openxmlformats.org/officeDocument/2006/relationships/image" Target="../media/image155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0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54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10" Type="http://schemas.openxmlformats.org/officeDocument/2006/relationships/tags" Target="../tags/tag165.xml"/><Relationship Id="rId19" Type="http://schemas.openxmlformats.org/officeDocument/2006/relationships/image" Target="../media/image149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1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6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59.png"/><Relationship Id="rId5" Type="http://schemas.openxmlformats.org/officeDocument/2006/relationships/tags" Target="../tags/tag175.xml"/><Relationship Id="rId15" Type="http://schemas.openxmlformats.org/officeDocument/2006/relationships/image" Target="../media/image163.png"/><Relationship Id="rId10" Type="http://schemas.openxmlformats.org/officeDocument/2006/relationships/image" Target="../media/image155.png"/><Relationship Id="rId4" Type="http://schemas.openxmlformats.org/officeDocument/2006/relationships/tags" Target="../tags/tag174.xml"/><Relationship Id="rId9" Type="http://schemas.openxmlformats.org/officeDocument/2006/relationships/image" Target="../media/image154.png"/><Relationship Id="rId1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80.xml"/><Relationship Id="rId7" Type="http://schemas.openxmlformats.org/officeDocument/2006/relationships/image" Target="../media/image15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6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7.png"/><Relationship Id="rId4" Type="http://schemas.openxmlformats.org/officeDocument/2006/relationships/tags" Target="../tags/tag181.xml"/><Relationship Id="rId9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184.xml"/><Relationship Id="rId7" Type="http://schemas.openxmlformats.org/officeDocument/2006/relationships/image" Target="../media/image17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tags" Target="../tags/tag187.xml"/><Relationship Id="rId7" Type="http://schemas.openxmlformats.org/officeDocument/2006/relationships/image" Target="../media/image17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72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8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17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154.png"/><Relationship Id="rId5" Type="http://schemas.openxmlformats.org/officeDocument/2006/relationships/tags" Target="../tags/tag192.xml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tags" Target="../tags/tag191.xml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97.xml"/><Relationship Id="rId7" Type="http://schemas.openxmlformats.org/officeDocument/2006/relationships/image" Target="../media/image181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3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4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8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81.png"/><Relationship Id="rId5" Type="http://schemas.openxmlformats.org/officeDocument/2006/relationships/tags" Target="../tags/tag203.xml"/><Relationship Id="rId10" Type="http://schemas.openxmlformats.org/officeDocument/2006/relationships/image" Target="../media/image183.png"/><Relationship Id="rId4" Type="http://schemas.openxmlformats.org/officeDocument/2006/relationships/tags" Target="../tags/tag202.xml"/><Relationship Id="rId9" Type="http://schemas.openxmlformats.org/officeDocument/2006/relationships/image" Target="../media/image182.png"/><Relationship Id="rId1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208.xml"/><Relationship Id="rId7" Type="http://schemas.openxmlformats.org/officeDocument/2006/relationships/image" Target="../media/image148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9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8.png"/><Relationship Id="rId5" Type="http://schemas.openxmlformats.org/officeDocument/2006/relationships/tags" Target="../tags/tag19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26.xml"/><Relationship Id="rId16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6.png"/><Relationship Id="rId5" Type="http://schemas.openxmlformats.org/officeDocument/2006/relationships/tags" Target="../tags/tag29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" y="998853"/>
              <a:ext cx="224000" cy="216381"/>
            </a:xfrm>
            <a:prstGeom prst="rect">
              <a:avLst/>
            </a:prstGeom>
            <a:noFill/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148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726" y="892187"/>
              <a:ext cx="614095" cy="214857"/>
            </a:xfrm>
            <a:prstGeom prst="rect">
              <a:avLst/>
            </a:prstGeom>
            <a:noFill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0998E72-D15E-4D79-88D8-952433B025B7}"/>
              </a:ext>
            </a:extLst>
          </p:cNvPr>
          <p:cNvGrpSpPr/>
          <p:nvPr/>
        </p:nvGrpSpPr>
        <p:grpSpPr>
          <a:xfrm>
            <a:off x="1176981" y="-1068070"/>
            <a:ext cx="10022598" cy="8367981"/>
            <a:chOff x="1176981" y="-1068070"/>
            <a:chExt cx="10022598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1843955" y="-1068070"/>
              <a:ext cx="9355624" cy="8367981"/>
              <a:chOff x="55795" y="-1819910"/>
              <a:chExt cx="9355624" cy="8367981"/>
            </a:xfrm>
          </p:grpSpPr>
          <p:sp>
            <p:nvSpPr>
              <p:cNvPr id="473" name="Rectangle 185 1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55795" y="-1819910"/>
                <a:ext cx="9355624" cy="8367981"/>
                <a:chOff x="55795" y="-438150"/>
                <a:chExt cx="9355624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 2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 1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D71F92F5-FAFE-47A2-9A1C-FCDE035BFBD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11998" y="4466493"/>
                  <a:ext cx="1774302" cy="19401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B9F6F13A-2662-4DB8-BB5E-7B6B64289AC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20285" y="1091751"/>
                  <a:ext cx="34684" cy="530974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058EF497-6F79-4EC8-A258-07EE8AF2B1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09717" y="5240212"/>
                  <a:ext cx="1776583" cy="20966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0DCD8D6E-913F-4955-B36E-D9105073B357}"/>
                    </a:ext>
                  </a:extLst>
                </p:cNvPr>
                <p:cNvCxnSpPr>
                  <a:cxnSpLocks/>
                  <a:endCxn id="443" idx="2"/>
                </p:cNvCxnSpPr>
                <p:nvPr/>
              </p:nvCxnSpPr>
              <p:spPr bwMode="auto">
                <a:xfrm>
                  <a:off x="2861791" y="6639172"/>
                  <a:ext cx="1356885" cy="83680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3787E27-18DD-43BC-A9BD-6A3AC65D7DFB}"/>
                    </a:ext>
                  </a:extLst>
                </p:cNvPr>
                <p:cNvCxnSpPr>
                  <a:cxnSpLocks/>
                  <a:endCxn id="442" idx="2"/>
                </p:cNvCxnSpPr>
                <p:nvPr/>
              </p:nvCxnSpPr>
              <p:spPr bwMode="auto">
                <a:xfrm flipH="1">
                  <a:off x="496199" y="6639172"/>
                  <a:ext cx="610047" cy="16106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072C9B27-B66F-4A5B-B168-16D875E87F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120701" y="2729125"/>
                  <a:ext cx="277421" cy="187069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endCxn id="412" idx="2"/>
                </p:cNvCxnSpPr>
                <p:nvPr/>
              </p:nvCxnSpPr>
              <p:spPr bwMode="auto">
                <a:xfrm>
                  <a:off x="55795" y="928824"/>
                  <a:ext cx="220963" cy="575373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71409DED-AD0B-4383-B9DD-240E079A8E7F}"/>
                    </a:ext>
                  </a:extLst>
                </p:cNvPr>
                <p:cNvCxnSpPr>
                  <a:cxnSpLocks/>
                  <a:endCxn id="420" idx="1"/>
                </p:cNvCxnSpPr>
                <p:nvPr/>
              </p:nvCxnSpPr>
              <p:spPr bwMode="auto">
                <a:xfrm>
                  <a:off x="2867852" y="3750739"/>
                  <a:ext cx="644968" cy="337391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6AA77C-09E3-4542-84DC-21A18FD07F4C}"/>
              </a:ext>
            </a:extLst>
          </p:cNvPr>
          <p:cNvGrpSpPr/>
          <p:nvPr/>
        </p:nvGrpSpPr>
        <p:grpSpPr>
          <a:xfrm>
            <a:off x="540434" y="1157676"/>
            <a:ext cx="11459177" cy="5033602"/>
            <a:chOff x="944880" y="1746760"/>
            <a:chExt cx="11459177" cy="50336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FCB572-61AE-4A1D-9BFD-020F79531C67}"/>
                </a:ext>
              </a:extLst>
            </p:cNvPr>
            <p:cNvGrpSpPr/>
            <p:nvPr/>
          </p:nvGrpSpPr>
          <p:grpSpPr>
            <a:xfrm>
              <a:off x="944880" y="1746760"/>
              <a:ext cx="11459177" cy="3777532"/>
              <a:chOff x="944880" y="1746760"/>
              <a:chExt cx="11459177" cy="37775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24C154-05CE-4FE2-BC46-416684149117}"/>
                  </a:ext>
                </a:extLst>
              </p:cNvPr>
              <p:cNvGrpSpPr/>
              <p:nvPr/>
            </p:nvGrpSpPr>
            <p:grpSpPr>
              <a:xfrm>
                <a:off x="944880" y="1746760"/>
                <a:ext cx="11459177" cy="3777532"/>
                <a:chOff x="944880" y="1746760"/>
                <a:chExt cx="11459177" cy="3777532"/>
              </a:xfrm>
            </p:grpSpPr>
            <p:sp>
              <p:nvSpPr>
                <p:cNvPr id="38" name="Freeform 6 2">
                  <a:extLst>
                    <a:ext uri="{FF2B5EF4-FFF2-40B4-BE49-F238E27FC236}">
                      <a16:creationId xmlns:a16="http://schemas.microsoft.com/office/drawing/2014/main" id="{D25C72F8-3A72-4C1C-9BF5-36B2B8330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2752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C29F99E-9FC8-4DFF-8DC7-81D21A182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944" y="4371679"/>
                  <a:ext cx="199104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967091-8649-4EDE-895E-E50194C7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880" y="2155559"/>
                  <a:ext cx="348371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6 1">
                  <a:extLst>
                    <a:ext uri="{FF2B5EF4-FFF2-40B4-BE49-F238E27FC236}">
                      <a16:creationId xmlns:a16="http://schemas.microsoft.com/office/drawing/2014/main" id="{5F0FD10F-E265-45C2-B6C2-77F6B3167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6968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13">
                  <a:extLst>
                    <a:ext uri="{FF2B5EF4-FFF2-40B4-BE49-F238E27FC236}">
                      <a16:creationId xmlns:a16="http://schemas.microsoft.com/office/drawing/2014/main" id="{57723007-0A28-4B74-8035-686ED8DA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0283912" y="3649303"/>
                  <a:ext cx="749808" cy="694944"/>
                </a:xfrm>
                <a:custGeom>
                  <a:avLst/>
                  <a:gdLst>
                    <a:gd name="G0" fmla="+- 6871 0 0"/>
                    <a:gd name="G1" fmla="+- 21600 0 6871"/>
                    <a:gd name="G2" fmla="*/ 6871 1 2"/>
                    <a:gd name="G3" fmla="+- 21600 0 G2"/>
                    <a:gd name="G4" fmla="+/ 6871 21600 2"/>
                    <a:gd name="G5" fmla="+/ G1 0 2"/>
                    <a:gd name="G6" fmla="*/ 21600 21600 6871"/>
                    <a:gd name="G7" fmla="*/ G6 1 2"/>
                    <a:gd name="G8" fmla="+- 21600 0 G7"/>
                    <a:gd name="G9" fmla="*/ 21600 1 2"/>
                    <a:gd name="G10" fmla="+- 6871 0 G9"/>
                    <a:gd name="G11" fmla="?: G10 G8 0"/>
                    <a:gd name="G12" fmla="?: G10 G7 21600"/>
                    <a:gd name="T0" fmla="*/ 18164 w 21600"/>
                    <a:gd name="T1" fmla="*/ 10800 h 21600"/>
                    <a:gd name="T2" fmla="*/ 10800 w 21600"/>
                    <a:gd name="T3" fmla="*/ 21600 h 21600"/>
                    <a:gd name="T4" fmla="*/ 3436 w 21600"/>
                    <a:gd name="T5" fmla="*/ 10800 h 21600"/>
                    <a:gd name="T6" fmla="*/ 10800 w 21600"/>
                    <a:gd name="T7" fmla="*/ 0 h 21600"/>
                    <a:gd name="T8" fmla="*/ 5236 w 21600"/>
                    <a:gd name="T9" fmla="*/ 5236 h 21600"/>
                    <a:gd name="T10" fmla="*/ 16364 w 21600"/>
                    <a:gd name="T11" fmla="*/ 163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6871" y="21600"/>
                      </a:lnTo>
                      <a:lnTo>
                        <a:pt x="147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9991EA9-CCA5-4E73-A808-133282BE4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11154873" y="3279452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1827371B-92CC-44C3-99B2-014319A8D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11154873" y="2775994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AB1861C-576A-4ED8-BD9D-8A57E9A4EAD3}"/>
                    </a:ext>
                  </a:extLst>
                </p:cNvPr>
                <p:cNvSpPr/>
                <p:nvPr/>
              </p:nvSpPr>
              <p:spPr>
                <a:xfrm>
                  <a:off x="10891041" y="3718050"/>
                  <a:ext cx="1405575" cy="508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AutoShape 174 1">
                  <a:extLst>
                    <a:ext uri="{FF2B5EF4-FFF2-40B4-BE49-F238E27FC236}">
                      <a16:creationId xmlns:a16="http://schemas.microsoft.com/office/drawing/2014/main" id="{255D7155-E26B-4B28-B109-BA56E49B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9311898" y="1927516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5 1">
                  <a:extLst>
                    <a:ext uri="{FF2B5EF4-FFF2-40B4-BE49-F238E27FC236}">
                      <a16:creationId xmlns:a16="http://schemas.microsoft.com/office/drawing/2014/main" id="{1BD216C2-BC06-4336-8D6E-D1BE2BF55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1615" y="2219695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76 1">
                  <a:extLst>
                    <a:ext uri="{FF2B5EF4-FFF2-40B4-BE49-F238E27FC236}">
                      <a16:creationId xmlns:a16="http://schemas.microsoft.com/office/drawing/2014/main" id="{265E1507-900D-42BD-8D1F-2693DD96E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11898" y="2283834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77 1">
                  <a:extLst>
                    <a:ext uri="{FF2B5EF4-FFF2-40B4-BE49-F238E27FC236}">
                      <a16:creationId xmlns:a16="http://schemas.microsoft.com/office/drawing/2014/main" id="{8A149DAD-098D-4CD8-8DBC-B1A39DE3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82229" y="2347971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27A50B5D-9FA8-4D52-824C-0C273B786E32}"/>
                    </a:ext>
                  </a:extLst>
                </p:cNvPr>
                <p:cNvSpPr/>
                <p:nvPr/>
              </p:nvSpPr>
              <p:spPr>
                <a:xfrm rot="10800000">
                  <a:off x="10317432" y="3395928"/>
                  <a:ext cx="2086625" cy="466331"/>
                </a:xfrm>
                <a:prstGeom prst="arc">
                  <a:avLst>
                    <a:gd name="adj1" fmla="val 16200000"/>
                    <a:gd name="adj2" fmla="val 21576899"/>
                  </a:avLst>
                </a:prstGeom>
                <a:noFill/>
                <a:ln w="38100">
                  <a:solidFill>
                    <a:srgbClr val="7030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4A046D-4418-4E8D-8954-54ED84C7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1344" y="2200623"/>
                  <a:ext cx="0" cy="1422712"/>
                </a:xfrm>
                <a:prstGeom prst="line">
                  <a:avLst/>
                </a:prstGeom>
                <a:solidFill>
                  <a:srgbClr val="00800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B22054E-4EA4-472E-921D-9C3EAB3C282B}"/>
                    </a:ext>
                  </a:extLst>
                </p:cNvPr>
                <p:cNvSpPr/>
                <p:nvPr/>
              </p:nvSpPr>
              <p:spPr bwMode="auto">
                <a:xfrm>
                  <a:off x="10243891" y="2079359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87D9AA4-1E42-47D1-8678-517ACEBDD979}"/>
                    </a:ext>
                  </a:extLst>
                </p:cNvPr>
                <p:cNvSpPr/>
                <p:nvPr/>
              </p:nvSpPr>
              <p:spPr bwMode="auto">
                <a:xfrm>
                  <a:off x="10820719" y="3754765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BC4FF3-29D9-4035-B2C0-619883A4EB73}"/>
                    </a:ext>
                  </a:extLst>
                </p:cNvPr>
                <p:cNvSpPr txBox="1"/>
                <p:nvPr/>
              </p:nvSpPr>
              <p:spPr>
                <a:xfrm>
                  <a:off x="10153589" y="174676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A62E7-CC1C-431C-BA58-3FF569F9E611}"/>
                    </a:ext>
                  </a:extLst>
                </p:cNvPr>
                <p:cNvSpPr txBox="1"/>
                <p:nvPr/>
              </p:nvSpPr>
              <p:spPr>
                <a:xfrm>
                  <a:off x="10712074" y="3446624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1608910-7230-402E-8FFA-006A9D57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2155559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F7983E-1E93-4DD5-988F-ED28E75ED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3972510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Line 49">
                  <a:extLst>
                    <a:ext uri="{FF2B5EF4-FFF2-40B4-BE49-F238E27FC236}">
                      <a16:creationId xmlns:a16="http://schemas.microsoft.com/office/drawing/2014/main" id="{4794CF86-55BE-4DC8-8E46-E1551B7C4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0659861" y="3067283"/>
                  <a:ext cx="181045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7F3FBA1-BA0C-422A-B352-B27567E414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952" y="2991474"/>
                  <a:ext cx="427276" cy="232885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47C0F22B-F4E9-4489-A9C7-874E3F9DB422}"/>
                    </a:ext>
                  </a:extLst>
                </p:cNvPr>
                <p:cNvSpPr/>
                <p:nvPr/>
              </p:nvSpPr>
              <p:spPr bwMode="auto">
                <a:xfrm>
                  <a:off x="6079144" y="5139690"/>
                  <a:ext cx="334177" cy="113171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4846571-237F-433C-AE5B-CFF9082B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82914" y="4809392"/>
                  <a:ext cx="1" cy="714900"/>
                </a:xfrm>
                <a:prstGeom prst="line">
                  <a:avLst/>
                </a:prstGeom>
                <a:solidFill>
                  <a:srgbClr val="7030A0"/>
                </a:solidFill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E7FE3770-B327-4CFC-9169-71CC73FE01FF}"/>
                    </a:ext>
                  </a:extLst>
                </p:cNvPr>
                <p:cNvSpPr/>
                <p:nvPr/>
              </p:nvSpPr>
              <p:spPr>
                <a:xfrm>
                  <a:off x="5629772" y="5197275"/>
                  <a:ext cx="842182" cy="213333"/>
                </a:xfrm>
                <a:prstGeom prst="arc">
                  <a:avLst>
                    <a:gd name="adj1" fmla="val 11691748"/>
                    <a:gd name="adj2" fmla="val 1699502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AutoShape 174 2">
                <a:extLst>
                  <a:ext uri="{FF2B5EF4-FFF2-40B4-BE49-F238E27FC236}">
                    <a16:creationId xmlns:a16="http://schemas.microsoft.com/office/drawing/2014/main" id="{0CDCB7CC-54DE-4C74-BF25-5E4CEFEC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96798" y="1937920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75 2">
                <a:extLst>
                  <a:ext uri="{FF2B5EF4-FFF2-40B4-BE49-F238E27FC236}">
                    <a16:creationId xmlns:a16="http://schemas.microsoft.com/office/drawing/2014/main" id="{5C35A348-6458-42E6-8228-D4C4656D5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515" y="2230099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76 2">
                <a:extLst>
                  <a:ext uri="{FF2B5EF4-FFF2-40B4-BE49-F238E27FC236}">
                    <a16:creationId xmlns:a16="http://schemas.microsoft.com/office/drawing/2014/main" id="{975D5B11-87D8-4A97-886D-447836AB9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6798" y="2294238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177 2">
                <a:extLst>
                  <a:ext uri="{FF2B5EF4-FFF2-40B4-BE49-F238E27FC236}">
                    <a16:creationId xmlns:a16="http://schemas.microsoft.com/office/drawing/2014/main" id="{2FF0B279-0D99-4845-A808-740F24FAE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129" y="2358375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8774D01-6A65-45C6-92DE-8C02BBD4E3C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131" y="5949886"/>
              <a:ext cx="6380193" cy="830476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035897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1758510" y="5881266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261797" y="624010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662576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229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930" y="4502532"/>
              <a:ext cx="593548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6989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purple lines indicate reference elevations&#10;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11845</TotalTime>
  <Words>78</Words>
  <Application>Microsoft Office PowerPoint</Application>
  <PresentationFormat>Widescreen</PresentationFormat>
  <Paragraphs>26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279</cp:revision>
  <dcterms:created xsi:type="dcterms:W3CDTF">2018-04-01T13:05:30Z</dcterms:created>
  <dcterms:modified xsi:type="dcterms:W3CDTF">2018-07-02T18:15:54Z</dcterms:modified>
</cp:coreProperties>
</file>